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415" r:id="rId2"/>
    <p:sldId id="416" r:id="rId3"/>
    <p:sldId id="417" r:id="rId4"/>
    <p:sldId id="429" r:id="rId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400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6/23/16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5:1-5</a:t>
            </a:r>
          </a:p>
          <a:p>
            <a:pPr>
              <a:spcBef>
                <a:spcPct val="50000"/>
              </a:spcBef>
            </a:pPr>
            <a:endParaRPr lang="en-AU" sz="4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40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5 </a:t>
            </a:r>
            <a:r>
              <a:rPr lang="en-AU" sz="4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Therefore, since we have been justified by faith, we have peace with God through our Lord Jesus Christ. </a:t>
            </a:r>
            <a:r>
              <a:rPr lang="en-AU" sz="4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2 </a:t>
            </a:r>
            <a:r>
              <a:rPr lang="en-AU" sz="4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Through him we have also obtained access by faith into this grace in which we stand, and we rejoice in hope of the glory of God. </a:t>
            </a:r>
            <a:endParaRPr lang="en-US" sz="40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3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6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3 </a:t>
            </a:r>
            <a:r>
              <a:rPr lang="en-AU" sz="36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Not only that, but we rejoice in our sufferings, knowing that suffering produces endurance, </a:t>
            </a:r>
            <a:r>
              <a:rPr lang="en-AU" sz="36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4 </a:t>
            </a:r>
            <a:r>
              <a:rPr lang="en-AU" sz="36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and endurance produces character, and character produces hope, </a:t>
            </a:r>
            <a:r>
              <a:rPr lang="en-AU" sz="36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5 </a:t>
            </a:r>
            <a:r>
              <a:rPr lang="en-AU" sz="36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and hope does not put us to shame, because God’s love has been poured into our hearts through the Holy Spirit who has been given to us. </a:t>
            </a:r>
            <a:endParaRPr lang="en-US" sz="36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ernate Process 3"/>
          <p:cNvSpPr/>
          <p:nvPr/>
        </p:nvSpPr>
        <p:spPr>
          <a:xfrm>
            <a:off x="685800" y="1676400"/>
            <a:ext cx="2057400" cy="4572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Justified by Faith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Alternate Process 4"/>
          <p:cNvSpPr/>
          <p:nvPr/>
        </p:nvSpPr>
        <p:spPr>
          <a:xfrm>
            <a:off x="685800" y="2781300"/>
            <a:ext cx="1371600" cy="533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Peace with God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838200" y="2247900"/>
            <a:ext cx="3048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3619500"/>
            <a:ext cx="236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Suffering produces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2057400" y="2857500"/>
            <a:ext cx="381000" cy="3048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lternate Process 8"/>
          <p:cNvSpPr/>
          <p:nvPr/>
        </p:nvSpPr>
        <p:spPr>
          <a:xfrm>
            <a:off x="2438400" y="2705100"/>
            <a:ext cx="1143000" cy="6858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stand in grace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Plus 9"/>
          <p:cNvSpPr/>
          <p:nvPr/>
        </p:nvSpPr>
        <p:spPr>
          <a:xfrm>
            <a:off x="3581400" y="2857500"/>
            <a:ext cx="381000" cy="3048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lternate Process 10"/>
          <p:cNvSpPr/>
          <p:nvPr/>
        </p:nvSpPr>
        <p:spPr>
          <a:xfrm>
            <a:off x="3962400" y="2705100"/>
            <a:ext cx="1905000" cy="914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boast (rejoice) in hope of the glory of God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Plus 11"/>
          <p:cNvSpPr/>
          <p:nvPr/>
        </p:nvSpPr>
        <p:spPr>
          <a:xfrm>
            <a:off x="5867400" y="2857500"/>
            <a:ext cx="381000" cy="3048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lternate Process 12"/>
          <p:cNvSpPr/>
          <p:nvPr/>
        </p:nvSpPr>
        <p:spPr>
          <a:xfrm>
            <a:off x="6248400" y="2705100"/>
            <a:ext cx="1905000" cy="914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boast (rejoice) in our sufferings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Elbow Connector 18"/>
          <p:cNvCxnSpPr/>
          <p:nvPr/>
        </p:nvCxnSpPr>
        <p:spPr>
          <a:xfrm rot="10800000" flipV="1">
            <a:off x="1143000" y="3695700"/>
            <a:ext cx="6096000" cy="304800"/>
          </a:xfrm>
          <a:prstGeom prst="bentConnector3">
            <a:avLst>
              <a:gd name="adj1" fmla="val -151"/>
            </a:avLst>
          </a:prstGeom>
          <a:ln w="508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990600" y="4152900"/>
            <a:ext cx="304800" cy="1588"/>
          </a:xfrm>
          <a:prstGeom prst="straightConnector1">
            <a:avLst/>
          </a:prstGeom>
          <a:ln w="50800" cap="sq"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Alternate Process 22"/>
          <p:cNvSpPr/>
          <p:nvPr/>
        </p:nvSpPr>
        <p:spPr>
          <a:xfrm>
            <a:off x="533400" y="4305300"/>
            <a:ext cx="1371600" cy="533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Endurance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057400" y="4610100"/>
            <a:ext cx="608012" cy="1588"/>
          </a:xfrm>
          <a:prstGeom prst="straightConnector1">
            <a:avLst/>
          </a:prstGeom>
          <a:ln w="50800" cap="sq"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lternate Process 25"/>
          <p:cNvSpPr/>
          <p:nvPr/>
        </p:nvSpPr>
        <p:spPr>
          <a:xfrm>
            <a:off x="2743200" y="4305300"/>
            <a:ext cx="1371600" cy="533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character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267200" y="4610100"/>
            <a:ext cx="608012" cy="1588"/>
          </a:xfrm>
          <a:prstGeom prst="straightConnector1">
            <a:avLst/>
          </a:prstGeom>
          <a:ln w="50800" cap="sq">
            <a:beve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Alternate Process 27"/>
          <p:cNvSpPr/>
          <p:nvPr/>
        </p:nvSpPr>
        <p:spPr>
          <a:xfrm>
            <a:off x="4953000" y="4305300"/>
            <a:ext cx="1371600" cy="533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Not Equal 28"/>
          <p:cNvSpPr/>
          <p:nvPr/>
        </p:nvSpPr>
        <p:spPr>
          <a:xfrm>
            <a:off x="6400800" y="4305300"/>
            <a:ext cx="685800" cy="45720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Alternate Process 29"/>
          <p:cNvSpPr/>
          <p:nvPr/>
        </p:nvSpPr>
        <p:spPr>
          <a:xfrm>
            <a:off x="7162800" y="4305300"/>
            <a:ext cx="990600" cy="533400"/>
          </a:xfrm>
          <a:prstGeom prst="flowChartAlternateProcess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Alternate Process 20"/>
          <p:cNvSpPr/>
          <p:nvPr/>
        </p:nvSpPr>
        <p:spPr>
          <a:xfrm>
            <a:off x="0" y="0"/>
            <a:ext cx="9144000" cy="952500"/>
          </a:xfrm>
          <a:prstGeom prst="flowChartAlternate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God’s </a:t>
            </a:r>
            <a:r>
              <a:rPr lang="en-US" sz="2400" b="1" u="sng" dirty="0" smtClean="0">
                <a:solidFill>
                  <a:schemeClr val="tx1"/>
                </a:solidFill>
              </a:rPr>
              <a:t>love</a:t>
            </a:r>
            <a:r>
              <a:rPr lang="en-US" sz="2400" b="1" dirty="0" smtClean="0">
                <a:solidFill>
                  <a:schemeClr val="tx1"/>
                </a:solidFill>
              </a:rPr>
              <a:t>, poured into our hearts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through the Holy Spirit, given to us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5400000">
            <a:off x="4038600" y="-2628900"/>
            <a:ext cx="762000" cy="8229600"/>
          </a:xfrm>
          <a:prstGeom prst="leftBrace">
            <a:avLst/>
          </a:prstGeom>
          <a:ln w="6350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143000" y="22479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Through our Lord Jesus Christ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3" grpId="0" animBg="1"/>
      <p:bldP spid="26" grpId="0" animBg="1"/>
      <p:bldP spid="28" grpId="0" animBg="1"/>
      <p:bldP spid="29" grpId="0" animBg="1"/>
      <p:bldP spid="30" grpId="0" animBg="1"/>
      <p:bldP spid="21" grpId="0" animBg="1"/>
      <p:bldP spid="25" grpId="0" animBg="1"/>
      <p:bldP spid="3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28658</TotalTime>
  <Words>174</Words>
  <Application>Microsoft Macintosh PowerPoint</Application>
  <PresentationFormat>On-screen Show (16:10)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Slide 2</vt:lpstr>
      <vt:lpstr>Slide 3</vt:lpstr>
      <vt:lpstr>Slide 4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273</cp:revision>
  <cp:lastPrinted>2016-06-10T23:55:34Z</cp:lastPrinted>
  <dcterms:created xsi:type="dcterms:W3CDTF">2016-06-23T00:33:26Z</dcterms:created>
  <dcterms:modified xsi:type="dcterms:W3CDTF">2016-06-23T04:08:40Z</dcterms:modified>
</cp:coreProperties>
</file>